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3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</p:sldIdLst>
  <p:sldSz cx="12192000" cy="6858000"/>
  <p:notesSz cx="6858000" cy="9144000"/>
  <p:custShowLst>
    <p:custShow name="Sales Team" id="0">
      <p:sldLst>
        <p:sld r:id="rId2"/>
        <p:sld r:id="rId4"/>
        <p:sld r:id="rId3"/>
        <p:sld r:id="rId8"/>
        <p:sld r:id="rId7"/>
        <p:sld r:id="rId10"/>
      </p:sldLst>
    </p:custShow>
    <p:custShow name="VC Funding Deck" id="1">
      <p:sldLst>
        <p:sld r:id="rId2"/>
        <p:sld r:id="rId3"/>
        <p:sld r:id="rId6"/>
        <p:sld r:id="rId11"/>
        <p:sld r:id="rId12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79" autoAdjust="0"/>
  </p:normalViewPr>
  <p:slideViewPr>
    <p:cSldViewPr snapToGrid="0">
      <p:cViewPr varScale="1">
        <p:scale>
          <a:sx n="86" d="100"/>
          <a:sy n="86" d="100"/>
        </p:scale>
        <p:origin x="48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2494</TotalTime>
  <Words>431</Words>
  <Application>Microsoft Office PowerPoint</Application>
  <PresentationFormat>Widescreen</PresentationFormat>
  <Paragraphs>38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0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9</cp:revision>
  <dcterms:created xsi:type="dcterms:W3CDTF">2024-04-27T21:18:01Z</dcterms:created>
  <dcterms:modified xsi:type="dcterms:W3CDTF">2024-05-20T23:35:46Z</dcterms:modified>
</cp:coreProperties>
</file>